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8" r:id="rId4"/>
    <p:sldId id="259" r:id="rId5"/>
    <p:sldId id="260" r:id="rId6"/>
    <p:sldId id="288" r:id="rId7"/>
    <p:sldId id="261" r:id="rId8"/>
    <p:sldId id="295" r:id="rId9"/>
    <p:sldId id="291" r:id="rId10"/>
    <p:sldId id="293" r:id="rId11"/>
    <p:sldId id="294" r:id="rId12"/>
    <p:sldId id="279" r:id="rId13"/>
    <p:sldId id="289" r:id="rId14"/>
    <p:sldId id="286" r:id="rId15"/>
    <p:sldId id="281" r:id="rId16"/>
    <p:sldId id="282" r:id="rId17"/>
    <p:sldId id="283" r:id="rId18"/>
    <p:sldId id="284" r:id="rId19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084D64-8984-4422-9EE3-FFC9DD24811C}">
          <p14:sldIdLst>
            <p14:sldId id="256"/>
          </p14:sldIdLst>
        </p14:section>
        <p14:section name="제목 없는 구역" id="{7AF566CB-F4E0-4AF4-A253-DA9D74FFC7BA}">
          <p14:sldIdLst>
            <p14:sldId id="285"/>
            <p14:sldId id="258"/>
            <p14:sldId id="259"/>
            <p14:sldId id="260"/>
            <p14:sldId id="288"/>
            <p14:sldId id="261"/>
            <p14:sldId id="295"/>
            <p14:sldId id="291"/>
            <p14:sldId id="293"/>
            <p14:sldId id="294"/>
            <p14:sldId id="279"/>
            <p14:sldId id="289"/>
            <p14:sldId id="286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99"/>
    <a:srgbClr val="D8AFF8"/>
    <a:srgbClr val="AEE4BD"/>
    <a:srgbClr val="11359A"/>
    <a:srgbClr val="4472C4"/>
    <a:srgbClr val="00B0F0"/>
    <a:srgbClr val="B4C7E7"/>
    <a:srgbClr val="FFFFFF"/>
    <a:srgbClr val="F3F4F6"/>
    <a:srgbClr val="8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39" d="100"/>
          <a:sy n="39" d="100"/>
        </p:scale>
        <p:origin x="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전반의 시각적요소 구현과 프론트와 백의 원활한 통신 담당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5B83-C335-A4A6-0B00-8E7ED65F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D8940-85F8-D03B-7A71-7F523F987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1F792-C80C-4EBC-0110-5B7F4BE71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DC5C-7713-997C-C7F4-9E1887951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E0A8-1939-9386-B75A-5873463C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AFE36-69DE-9F56-0860-B435D12BC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FED5-8DB1-4C27-DD70-B4E135FF1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89D8-7057-E4A7-ADC6-2BCEC7B0A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0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7EB37-E836-B0EF-9F1C-2A2D3922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5ABF9-C2D5-EFC4-A452-3D1DD1D6E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53FB9-FB71-CFCF-936B-965B731F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2933-E854-C3BF-42B5-FC6E0A85F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9C41-5AE8-9476-8649-45441983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7FFAF38-82C0-AA33-3932-F020663B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" y="5119754"/>
            <a:ext cx="566976" cy="566976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EDA546-FA02-6DB6-472F-723A2627BD18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휴가 신청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E7BED1-9701-64F7-AB61-3AD6CD706126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직관적인 휴가 관리</a:t>
            </a:r>
            <a:r>
              <a:rPr lang="en-US" altLang="ko-KR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, </a:t>
            </a: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클릭 한 번으로 신청 완료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4D841-A210-F52D-DD53-22A31EA5ECBA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5B024C-4495-DB1F-89ED-8715AC5C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CDDC6E-72C7-A8BD-1863-C450913D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D155C0-685B-EEF2-7D28-56A7F606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E07E2B1-F7C2-4508-63B0-1D9F481BE0DF}"/>
                </a:ext>
              </a:extLst>
            </p:cNvPr>
            <p:cNvCxnSpPr/>
            <p:nvPr/>
          </p:nvCxnSpPr>
          <p:spPr>
            <a:xfrm>
              <a:off x="99659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BB06F3D-0970-7297-201B-48DA526F1E6F}"/>
                </a:ext>
              </a:extLst>
            </p:cNvPr>
            <p:cNvCxnSpPr/>
            <p:nvPr/>
          </p:nvCxnSpPr>
          <p:spPr>
            <a:xfrm>
              <a:off x="440761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C678D4-0860-CED0-3616-A1AB4B9AA637}"/>
                </a:ext>
              </a:extLst>
            </p:cNvPr>
            <p:cNvCxnSpPr/>
            <p:nvPr/>
          </p:nvCxnSpPr>
          <p:spPr>
            <a:xfrm>
              <a:off x="2702103" y="3359649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6E2EFF-4C3A-107A-2871-69425B62B2C9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8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F79A-95FA-35DC-E8AC-A4B068D3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8C969BF7-AADB-B83F-2DD8-EB3571B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0" y="5114894"/>
            <a:ext cx="566976" cy="56697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70B44D-BDB9-4522-3595-85583E47C615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공지 사항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9B2D173-FB60-C78B-B4C4-D8DFBF064BBC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효율적인 소통을 위한 스마트 공지 시스템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044B10-01DF-6B40-D1E9-F05322BDCC82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781136-D0BB-5326-0FA7-9A6ABD7C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95C5BB-2DA1-9F9D-7307-E0D5CCD70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3BE07D-5B6D-FBBC-71EC-E159075C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9BE431-969E-5667-B289-A0C6F664DD64}"/>
                </a:ext>
              </a:extLst>
            </p:cNvPr>
            <p:cNvCxnSpPr/>
            <p:nvPr/>
          </p:nvCxnSpPr>
          <p:spPr>
            <a:xfrm>
              <a:off x="99659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8380FAB-7F30-765D-D58A-179BEA8C3F28}"/>
                </a:ext>
              </a:extLst>
            </p:cNvPr>
            <p:cNvCxnSpPr/>
            <p:nvPr/>
          </p:nvCxnSpPr>
          <p:spPr>
            <a:xfrm>
              <a:off x="440761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E33BF8-E99A-6437-E73A-9C3EF41F96CE}"/>
                </a:ext>
              </a:extLst>
            </p:cNvPr>
            <p:cNvCxnSpPr/>
            <p:nvPr/>
          </p:nvCxnSpPr>
          <p:spPr>
            <a:xfrm>
              <a:off x="2702103" y="536311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60AD37-9CAE-6064-6E93-6BAD10840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506" y="0"/>
            <a:ext cx="5486400" cy="8229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2E61A0-12BB-2728-1F48-1757911A2AC3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2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9D8BAD-7C3A-47A7-7FC3-ED51064B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0" t="5986" r="18162" b="16205"/>
          <a:stretch/>
        </p:blipFill>
        <p:spPr>
          <a:xfrm>
            <a:off x="2388797" y="0"/>
            <a:ext cx="9852805" cy="8229600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B073C42-CFF4-B896-EAE2-0D94A862E4DE}"/>
              </a:ext>
            </a:extLst>
          </p:cNvPr>
          <p:cNvSpPr/>
          <p:nvPr/>
        </p:nvSpPr>
        <p:spPr>
          <a:xfrm>
            <a:off x="86524" y="3896474"/>
            <a:ext cx="6026599" cy="436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시간과 장소에 </a:t>
            </a:r>
            <a:r>
              <a:rPr lang="ko-KR" altLang="en-US" sz="3600" kern="0" spc="-36" dirty="0" err="1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구애받지</a:t>
            </a:r>
            <a:r>
              <a:rPr lang="ko-KR" altLang="en-US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 않음</a:t>
            </a:r>
            <a:r>
              <a:rPr lang="en-US" altLang="ko-KR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!</a:t>
            </a:r>
            <a:endParaRPr lang="en-US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483B6-1AE5-238C-C6AA-EC1B9590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66" t="6242" r="19061" b="14982"/>
          <a:stretch/>
        </p:blipFill>
        <p:spPr>
          <a:xfrm>
            <a:off x="0" y="0"/>
            <a:ext cx="9533816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C1CA5590-6F71-A3A6-737E-72BFABC8B061}"/>
              </a:ext>
            </a:extLst>
          </p:cNvPr>
          <p:cNvSpPr/>
          <p:nvPr/>
        </p:nvSpPr>
        <p:spPr>
          <a:xfrm>
            <a:off x="8415396" y="3896474"/>
            <a:ext cx="6026599" cy="436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같은 시간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같은 장소에서 소통</a:t>
            </a:r>
            <a:endParaRPr lang="en-US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583E-6 0 L 0.17415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15755 0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744018" y="4298338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81001" y="360037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623259" y="214978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A826BE-1429-E981-14F7-DA947DE7313D}"/>
              </a:ext>
            </a:extLst>
          </p:cNvPr>
          <p:cNvGrpSpPr/>
          <p:nvPr/>
        </p:nvGrpSpPr>
        <p:grpSpPr>
          <a:xfrm>
            <a:off x="2454086" y="2921896"/>
            <a:ext cx="1924143" cy="2385808"/>
            <a:chOff x="2454086" y="2190657"/>
            <a:chExt cx="1924143" cy="238580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1A6019-4DDA-8333-D194-82C2D11877B4}"/>
                </a:ext>
              </a:extLst>
            </p:cNvPr>
            <p:cNvSpPr/>
            <p:nvPr/>
          </p:nvSpPr>
          <p:spPr>
            <a:xfrm>
              <a:off x="2454086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F033B1-7F32-1130-9AA2-332E414AE938}"/>
                </a:ext>
              </a:extLst>
            </p:cNvPr>
            <p:cNvSpPr txBox="1"/>
            <p:nvPr/>
          </p:nvSpPr>
          <p:spPr>
            <a:xfrm>
              <a:off x="2454086" y="4114800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일상의 불편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EB4D6D-3CD8-9AA8-83C6-F1D194B6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6814" y="2250376"/>
              <a:ext cx="1393433" cy="1592495"/>
            </a:xfrm>
            <a:prstGeom prst="rect">
              <a:avLst/>
            </a:prstGeom>
            <a:no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E1B3DB-7F10-6DD3-1C1C-CAB559CDD9DD}"/>
              </a:ext>
            </a:extLst>
          </p:cNvPr>
          <p:cNvGrpSpPr/>
          <p:nvPr/>
        </p:nvGrpSpPr>
        <p:grpSpPr>
          <a:xfrm>
            <a:off x="6353128" y="2921896"/>
            <a:ext cx="1924143" cy="2425039"/>
            <a:chOff x="6353128" y="2190657"/>
            <a:chExt cx="1924143" cy="242503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A249A7F-7B3D-9314-DF1D-452147C266EC}"/>
                </a:ext>
              </a:extLst>
            </p:cNvPr>
            <p:cNvGrpSpPr/>
            <p:nvPr/>
          </p:nvGrpSpPr>
          <p:grpSpPr>
            <a:xfrm>
              <a:off x="6353128" y="2190657"/>
              <a:ext cx="1924143" cy="2425039"/>
              <a:chOff x="6353128" y="2190657"/>
              <a:chExt cx="1924143" cy="2425039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617EBAD-29F8-697E-5600-AA07A20CEA2B}"/>
                  </a:ext>
                </a:extLst>
              </p:cNvPr>
              <p:cNvSpPr/>
              <p:nvPr/>
            </p:nvSpPr>
            <p:spPr>
              <a:xfrm>
                <a:off x="6353128" y="2190657"/>
                <a:ext cx="1924143" cy="1924143"/>
              </a:xfrm>
              <a:prstGeom prst="ellipse">
                <a:avLst/>
              </a:prstGeom>
              <a:solidFill>
                <a:srgbClr val="1135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4AD30-6EDF-78E3-C0DF-43B9BB0D1E08}"/>
                  </a:ext>
                </a:extLst>
              </p:cNvPr>
              <p:cNvSpPr txBox="1"/>
              <p:nvPr/>
            </p:nvSpPr>
            <p:spPr>
              <a:xfrm>
                <a:off x="6353128" y="4154031"/>
                <a:ext cx="19241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11359A"/>
                    </a:solidFill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플랫폼 통합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361997-0A54-A633-10FC-BC492A64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18481" y="2564532"/>
              <a:ext cx="1393433" cy="1114746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AE2282-ABB7-D0E8-6CF3-461E0270BC73}"/>
              </a:ext>
            </a:extLst>
          </p:cNvPr>
          <p:cNvGrpSpPr/>
          <p:nvPr/>
        </p:nvGrpSpPr>
        <p:grpSpPr>
          <a:xfrm>
            <a:off x="10252169" y="2921896"/>
            <a:ext cx="1924144" cy="2425039"/>
            <a:chOff x="10252169" y="2190657"/>
            <a:chExt cx="1924144" cy="242503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B43390F-F7FD-67DA-C234-5E8C4E11AEEC}"/>
                </a:ext>
              </a:extLst>
            </p:cNvPr>
            <p:cNvSpPr/>
            <p:nvPr/>
          </p:nvSpPr>
          <p:spPr>
            <a:xfrm>
              <a:off x="10252170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C4B110-CE92-ABA3-A21F-61D246AC113C}"/>
                </a:ext>
              </a:extLst>
            </p:cNvPr>
            <p:cNvSpPr txBox="1"/>
            <p:nvPr/>
          </p:nvSpPr>
          <p:spPr>
            <a:xfrm>
              <a:off x="10252169" y="4154031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소통 편의성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D24857D-B004-3D6D-0BD2-1FF0B6BF4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0476427" y="2478667"/>
              <a:ext cx="1332000" cy="133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45" y="9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45" y="10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45" y="12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45" y="13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345" y="15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3A41-8980-610F-3F25-262707636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06B484-01A3-38E3-DD97-E12DDF86E9A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B5080B4-0726-034A-1072-0A3BB945EDFF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10.24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FC3FFD-7F34-498C-AD8F-2B84D72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7" t="3785" r="24578" b="42309"/>
          <a:stretch/>
        </p:blipFill>
        <p:spPr>
          <a:xfrm>
            <a:off x="251452" y="1125591"/>
            <a:ext cx="635483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745682-7BF6-9E5E-DB0F-F565A78D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0"/>
          <a:stretch/>
        </p:blipFill>
        <p:spPr>
          <a:xfrm>
            <a:off x="7727680" y="1125591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BFEE63F1-36D4-7430-F75F-3E3F1B8C4D07}"/>
              </a:ext>
            </a:extLst>
          </p:cNvPr>
          <p:cNvSpPr/>
          <p:nvPr/>
        </p:nvSpPr>
        <p:spPr>
          <a:xfrm>
            <a:off x="7727679" y="25211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11.06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EB2286-9D8A-55DB-6F12-329FD68D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32" t="-675" r="21232" b="40165"/>
          <a:stretch/>
        </p:blipFill>
        <p:spPr>
          <a:xfrm>
            <a:off x="251452" y="4656627"/>
            <a:ext cx="6354833" cy="332085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7FC46E-1EB7-63E3-62A0-164DAE44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546"/>
          <a:stretch/>
        </p:blipFill>
        <p:spPr>
          <a:xfrm>
            <a:off x="7727679" y="4656628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D84D2-0B60-478D-5BE8-037216C0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6"/>
            <a:ext cx="14630400" cy="81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C53F-D87D-C1D6-046C-B0B104CB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F104D8C-D01A-4041-AEF1-04B3CC89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D276728-DCAE-F5D0-FD74-51D73EE5575E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현재 구현된 기능들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33571DE-4CC4-29C5-CDA7-1C400226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1280408-4490-0E16-C936-F2782B2888F6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7F3FCB2-6C54-CAC0-ECB6-BCBE08CB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53F83691-A7F2-FB79-005C-99BC54DC7EAF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8C62E7E-114F-2FAE-4804-CCF8F1F91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E4FB6438-D41F-E6CF-AD25-B8F85A035478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D3CCF3F6-9799-CA4D-DFE6-38D55AE83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E809292F-D078-9D0E-76BB-E1FABAF14EA6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CE1822BB-0E7D-C838-3A2E-4D1B10683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EA8C822F-15A6-6D2B-5583-90E2CF89E055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E4656EA-6B9A-E95A-F958-50BD23556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605E8A2A-1DB1-6B60-96E9-903DE6E63F96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9D6D4FF6-8CE2-B331-57D7-AAE03C991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CBF2BF8B-B911-C9C3-EE4C-7A9CA5236E16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A107546A-5436-B8A7-AB64-F40C5E614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8FCCDE43-389D-10F3-23B8-B4ECABAD77E7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C29DA6B7-A0D5-4E1D-4374-B4001F7445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DAA67A8A-A178-0BA3-DDB0-A3E56F18201F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12FD09-EB8A-7E5A-6A3C-6F6A7C911DE1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8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2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47100"/>
            <a:ext cx="652141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en-US" sz="5400" b="1" kern="0" spc="-134" dirty="0" err="1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출결</a:t>
            </a: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관리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간편한 출결 기록, 편리한 학습 관리</a:t>
            </a:r>
            <a:endParaRPr 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D6D8846-E0B1-316F-ED0F-917A193F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19754"/>
            <a:ext cx="566976" cy="56697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B9227A-F9BC-F54C-0D08-DBF041FD8ACB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B288E2-1F03-B703-4A17-241A4F54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75D105-F7D6-442B-4F43-682279DF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CA9525-67A5-DFD2-9038-592EEA71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CCA533-7C4B-86A0-FD77-5439CB5F9E9E}"/>
                </a:ext>
              </a:extLst>
            </p:cNvPr>
            <p:cNvCxnSpPr/>
            <p:nvPr/>
          </p:nvCxnSpPr>
          <p:spPr>
            <a:xfrm>
              <a:off x="99659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73DE7B6-DA6C-ACB6-2E5A-1CEAC7E4FE25}"/>
                </a:ext>
              </a:extLst>
            </p:cNvPr>
            <p:cNvCxnSpPr/>
            <p:nvPr/>
          </p:nvCxnSpPr>
          <p:spPr>
            <a:xfrm>
              <a:off x="270210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B5AD538-5630-A672-BBC9-626F80D5B1BB}"/>
                </a:ext>
              </a:extLst>
            </p:cNvPr>
            <p:cNvCxnSpPr/>
            <p:nvPr/>
          </p:nvCxnSpPr>
          <p:spPr>
            <a:xfrm>
              <a:off x="440761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4E759F-DFEA-A4C9-F585-E41132D9BF3F}"/>
                </a:ext>
              </a:extLst>
            </p:cNvPr>
            <p:cNvCxnSpPr/>
            <p:nvPr/>
          </p:nvCxnSpPr>
          <p:spPr>
            <a:xfrm>
              <a:off x="270210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1BA3C-6759-C3E5-20D9-676BD0E07505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2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731</TotalTime>
  <Words>233</Words>
  <Application>Microsoft Office PowerPoint</Application>
  <PresentationFormat>사용자 지정</PresentationFormat>
  <Paragraphs>79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경기천년바탕 Bold</vt:lpstr>
      <vt:lpstr>경기천년바탕 Regular</vt:lpstr>
      <vt:lpstr>경기천년제목 Bold</vt:lpstr>
      <vt:lpstr>경기천년제목 Medium</vt:lpstr>
      <vt:lpstr>경기천년제목V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11</cp:revision>
  <dcterms:created xsi:type="dcterms:W3CDTF">2024-11-12T08:24:51Z</dcterms:created>
  <dcterms:modified xsi:type="dcterms:W3CDTF">2024-11-15T03:50:45Z</dcterms:modified>
</cp:coreProperties>
</file>